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adlet.com/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144587"/>
          </a:xfrm>
        </p:spPr>
        <p:txBody>
          <a:bodyPr anchor="t"/>
          <a:lstStyle/>
          <a:p>
            <a:r>
              <a:rPr lang="nl-NL" sz="4400" b="1" dirty="0" smtClean="0"/>
              <a:t>Probleemstelling</a:t>
            </a:r>
            <a:endParaRPr lang="nl-NL" sz="4400" b="1" dirty="0"/>
          </a:p>
        </p:txBody>
      </p:sp>
      <p:pic>
        <p:nvPicPr>
          <p:cNvPr id="4" name="Picture 2" descr="Afbeeldingsresultaat voor Het marktonderzoeksproces">
            <a:extLst>
              <a:ext uri="{FF2B5EF4-FFF2-40B4-BE49-F238E27FC236}">
                <a16:creationId xmlns:a16="http://schemas.microsoft.com/office/drawing/2014/main" id="{BA181C52-69C4-42A6-B64C-8C758C9338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" r="5479" b="13956"/>
          <a:stretch/>
        </p:blipFill>
        <p:spPr bwMode="auto">
          <a:xfrm>
            <a:off x="2757276" y="1255059"/>
            <a:ext cx="6677447" cy="47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351" y="1834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144587"/>
          </a:xfrm>
        </p:spPr>
        <p:txBody>
          <a:bodyPr anchor="t"/>
          <a:lstStyle/>
          <a:p>
            <a:r>
              <a:rPr lang="nl-NL" sz="4400" b="1" dirty="0" smtClean="0"/>
              <a:t>Probleemstelling</a:t>
            </a:r>
            <a:endParaRPr lang="nl-NL" sz="4400" b="1" dirty="0"/>
          </a:p>
        </p:txBody>
      </p:sp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351" y="1834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017058" y="1712259"/>
            <a:ext cx="7431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Probleemstelling formuleren</a:t>
            </a:r>
          </a:p>
          <a:p>
            <a:endParaRPr lang="nl-NL" b="1" dirty="0"/>
          </a:p>
          <a:p>
            <a:r>
              <a:rPr lang="nl-NL" dirty="0" smtClean="0">
                <a:solidFill>
                  <a:srgbClr val="FF0000"/>
                </a:solidFill>
              </a:rPr>
              <a:t>Ik onderzoek </a:t>
            </a:r>
            <a:r>
              <a:rPr lang="nl-NL" dirty="0" smtClean="0"/>
              <a:t>… </a:t>
            </a:r>
            <a:r>
              <a:rPr lang="nl-NL" i="1" dirty="0" smtClean="0"/>
              <a:t>onderwerp</a:t>
            </a:r>
          </a:p>
          <a:p>
            <a:r>
              <a:rPr lang="nl-NL" dirty="0">
                <a:solidFill>
                  <a:srgbClr val="00B0F0"/>
                </a:solidFill>
              </a:rPr>
              <a:t>o</a:t>
            </a:r>
            <a:r>
              <a:rPr lang="nl-NL" dirty="0" smtClean="0">
                <a:solidFill>
                  <a:srgbClr val="00B0F0"/>
                </a:solidFill>
              </a:rPr>
              <a:t>mdat ik wil weten </a:t>
            </a:r>
            <a:r>
              <a:rPr lang="nl-NL" dirty="0" smtClean="0"/>
              <a:t>… </a:t>
            </a:r>
            <a:r>
              <a:rPr lang="nl-NL" i="1" dirty="0" smtClean="0"/>
              <a:t>vraagstelling (relevant, haalbaar en duidelijk)</a:t>
            </a:r>
          </a:p>
          <a:p>
            <a:r>
              <a:rPr lang="nl-NL" dirty="0">
                <a:solidFill>
                  <a:srgbClr val="00B050"/>
                </a:solidFill>
              </a:rPr>
              <a:t>t</a:t>
            </a:r>
            <a:r>
              <a:rPr lang="nl-NL" dirty="0" smtClean="0">
                <a:solidFill>
                  <a:srgbClr val="00B050"/>
                </a:solidFill>
              </a:rPr>
              <a:t>eneinde</a:t>
            </a:r>
            <a:r>
              <a:rPr lang="nl-NL" dirty="0" smtClean="0"/>
              <a:t> … </a:t>
            </a:r>
            <a:r>
              <a:rPr lang="nl-NL" i="1" dirty="0" smtClean="0"/>
              <a:t>doelstelling</a:t>
            </a:r>
            <a:endParaRPr lang="nl-NL" i="1" dirty="0"/>
          </a:p>
        </p:txBody>
      </p:sp>
      <p:sp>
        <p:nvSpPr>
          <p:cNvPr id="6" name="Tekstvak 5"/>
          <p:cNvSpPr txBox="1"/>
          <p:nvPr/>
        </p:nvSpPr>
        <p:spPr>
          <a:xfrm>
            <a:off x="2017059" y="3189587"/>
            <a:ext cx="6176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r>
              <a:rPr lang="nl-NL" b="1" dirty="0" smtClean="0"/>
              <a:t>Probleemstelling:</a:t>
            </a:r>
          </a:p>
          <a:p>
            <a:endParaRPr lang="nl-NL" b="1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Ik onderzoek een aantal veelgeprezen reclamecampagnes, </a:t>
            </a:r>
            <a:r>
              <a:rPr lang="nl-NL" dirty="0" smtClean="0">
                <a:solidFill>
                  <a:srgbClr val="00B0F0"/>
                </a:solidFill>
              </a:rPr>
              <a:t>omdat ik wil weten naar welke factoren deze campagne zo geslaagd maken, </a:t>
            </a:r>
            <a:r>
              <a:rPr lang="nl-NL" dirty="0" smtClean="0">
                <a:solidFill>
                  <a:srgbClr val="00B050"/>
                </a:solidFill>
              </a:rPr>
              <a:t>teneinde een handleiding te kunnen opstellen voor de opzet van reclamecampagnes.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8291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144587"/>
          </a:xfrm>
        </p:spPr>
        <p:txBody>
          <a:bodyPr anchor="t"/>
          <a:lstStyle/>
          <a:p>
            <a:r>
              <a:rPr lang="nl-NL" sz="4400" b="1" dirty="0" smtClean="0"/>
              <a:t>Probleemstelling</a:t>
            </a:r>
            <a:endParaRPr lang="nl-NL" sz="4400" b="1" dirty="0"/>
          </a:p>
        </p:txBody>
      </p:sp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351" y="1834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230" y="2008095"/>
            <a:ext cx="7190286" cy="3866869"/>
          </a:xfrm>
          <a:prstGeom prst="rect">
            <a:avLst/>
          </a:prstGeom>
        </p:spPr>
      </p:pic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99" y="1900516"/>
            <a:ext cx="2194131" cy="168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24099" y="3511222"/>
            <a:ext cx="2194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hlinkClick r:id="rId5"/>
              </a:rPr>
              <a:t>www.padlet.com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0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144587"/>
          </a:xfrm>
        </p:spPr>
        <p:txBody>
          <a:bodyPr anchor="t"/>
          <a:lstStyle/>
          <a:p>
            <a:r>
              <a:rPr lang="nl-NL" sz="4400" b="1" dirty="0" smtClean="0"/>
              <a:t>Opdracht</a:t>
            </a:r>
            <a:endParaRPr lang="nl-NL" sz="4400" b="1" dirty="0"/>
          </a:p>
        </p:txBody>
      </p:sp>
      <p:pic>
        <p:nvPicPr>
          <p:cNvPr id="1028" name="Picture 4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351" y="1834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017059" y="1712259"/>
            <a:ext cx="728830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Formuleer jullie probleemstelling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Een andere groep beoordeeld de kwaliteit van de probleemstelling o.b.v.: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Sluit het onderwerp aan bij de wensen van de opdrachtgever?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Is de vraagstelling relevant, haalbaar en duidelijk?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Geeft de doelstelling sturing aan de vraagstelling?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b="1" dirty="0" smtClean="0"/>
          </a:p>
          <a:p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28180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7" ma:contentTypeDescription="Een nieuw document maken." ma:contentTypeScope="" ma:versionID="dc0382093e4731084f9132cd2c0202c1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9c0ce9d74be8d2c58fba1757fc7b9c60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411642-F4CC-4915-8E31-B135581D134C}"/>
</file>

<file path=customXml/itemProps2.xml><?xml version="1.0" encoding="utf-8"?>
<ds:datastoreItem xmlns:ds="http://schemas.openxmlformats.org/officeDocument/2006/customXml" ds:itemID="{FED72BDF-7083-454B-B2D6-1F6CB842D2B8}"/>
</file>

<file path=customXml/itemProps3.xml><?xml version="1.0" encoding="utf-8"?>
<ds:datastoreItem xmlns:ds="http://schemas.openxmlformats.org/officeDocument/2006/customXml" ds:itemID="{EDDD82C1-A945-44D4-A405-5B63EEB18E34}"/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5127</TotalTime>
  <Words>103</Words>
  <Application>Microsoft Office PowerPoint</Application>
  <PresentationFormat>Breedbeeld</PresentationFormat>
  <Paragraphs>20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Thema1</vt:lpstr>
      <vt:lpstr>Probleemstelling</vt:lpstr>
      <vt:lpstr>Probleemstelling</vt:lpstr>
      <vt:lpstr>Probleemstelling</vt:lpstr>
      <vt:lpstr>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42</cp:revision>
  <dcterms:created xsi:type="dcterms:W3CDTF">2017-09-05T13:31:36Z</dcterms:created>
  <dcterms:modified xsi:type="dcterms:W3CDTF">2018-09-13T13:46:14Z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